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434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160"/>
            </a:avLst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64037" y="3181350"/>
            <a:ext cx="8517612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kern="0" spc="-20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CARS_24 ANALYSIS </a:t>
            </a:r>
            <a:endParaRPr lang="en-US" sz="6707" dirty="0"/>
          </a:p>
        </p:txBody>
      </p:sp>
      <p:sp>
        <p:nvSpPr>
          <p:cNvPr id="7" name="Shape 4"/>
          <p:cNvSpPr/>
          <p:nvPr/>
        </p:nvSpPr>
        <p:spPr>
          <a:xfrm>
            <a:off x="864037" y="4634746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4642366"/>
            <a:ext cx="379690" cy="3796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82316" y="4616291"/>
            <a:ext cx="3701177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Sanne Venkat Susheel</a:t>
            </a: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160"/>
            </a:avLst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64037" y="1650802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b="1" kern="0" spc="-11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ABOUT CARS_24:</a:t>
            </a:r>
            <a:endParaRPr lang="en-US" sz="3888" dirty="0"/>
          </a:p>
        </p:txBody>
      </p:sp>
      <p:sp>
        <p:nvSpPr>
          <p:cNvPr id="7" name="Text 4"/>
          <p:cNvSpPr/>
          <p:nvPr/>
        </p:nvSpPr>
        <p:spPr>
          <a:xfrm>
            <a:off x="864037" y="2668905"/>
            <a:ext cx="4053840" cy="8146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415"/>
              </a:lnSpc>
              <a:buNone/>
            </a:pPr>
            <a:r>
              <a:rPr lang="en-US" sz="6415" b="1" kern="0" spc="-19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24M</a:t>
            </a:r>
            <a:endParaRPr lang="en-US" sz="6415" dirty="0"/>
          </a:p>
        </p:txBody>
      </p:sp>
      <p:sp>
        <p:nvSpPr>
          <p:cNvPr id="8" name="Text 5"/>
          <p:cNvSpPr/>
          <p:nvPr/>
        </p:nvSpPr>
        <p:spPr>
          <a:xfrm>
            <a:off x="1347907" y="379202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Listings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864037" y="4325898"/>
            <a:ext cx="405384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 24 million vehicles listed on the Cars_24 platform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5288161" y="2668905"/>
            <a:ext cx="4053959" cy="8146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415"/>
              </a:lnSpc>
              <a:buNone/>
            </a:pPr>
            <a:r>
              <a:rPr lang="en-US" sz="6415" b="1" kern="0" spc="-19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5K</a:t>
            </a:r>
            <a:endParaRPr lang="en-US" sz="6415" dirty="0"/>
          </a:p>
        </p:txBody>
      </p:sp>
      <p:sp>
        <p:nvSpPr>
          <p:cNvPr id="11" name="Text 8"/>
          <p:cNvSpPr/>
          <p:nvPr/>
        </p:nvSpPr>
        <p:spPr>
          <a:xfrm>
            <a:off x="5772031" y="379202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Cities</a:t>
            </a:r>
            <a:endParaRPr lang="en-US" sz="2430" dirty="0"/>
          </a:p>
        </p:txBody>
      </p:sp>
      <p:sp>
        <p:nvSpPr>
          <p:cNvPr id="12" name="Text 9"/>
          <p:cNvSpPr/>
          <p:nvPr/>
        </p:nvSpPr>
        <p:spPr>
          <a:xfrm>
            <a:off x="5288161" y="4325898"/>
            <a:ext cx="405395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Available in over 5,000 cities across India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9712404" y="2668905"/>
            <a:ext cx="4053959" cy="8146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415"/>
              </a:lnSpc>
              <a:buNone/>
            </a:pPr>
            <a:r>
              <a:rPr lang="en-US" sz="6415" b="1" kern="0" spc="-19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100K</a:t>
            </a:r>
            <a:endParaRPr lang="en-US" sz="6415" dirty="0"/>
          </a:p>
        </p:txBody>
      </p:sp>
      <p:sp>
        <p:nvSpPr>
          <p:cNvPr id="14" name="Text 11"/>
          <p:cNvSpPr/>
          <p:nvPr/>
        </p:nvSpPr>
        <p:spPr>
          <a:xfrm>
            <a:off x="10196274" y="379202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</a:t>
            </a:r>
            <a:endParaRPr lang="en-US" sz="2430" dirty="0"/>
          </a:p>
        </p:txBody>
      </p:sp>
      <p:sp>
        <p:nvSpPr>
          <p:cNvPr id="15" name="Text 12"/>
          <p:cNvSpPr/>
          <p:nvPr/>
        </p:nvSpPr>
        <p:spPr>
          <a:xfrm>
            <a:off x="9712404" y="4325898"/>
            <a:ext cx="405395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Facilitating over 100,000 vehicle transactions per month</a:t>
            </a:r>
            <a:endParaRPr lang="en-US" sz="1944" dirty="0"/>
          </a:p>
        </p:txBody>
      </p:sp>
      <p:sp>
        <p:nvSpPr>
          <p:cNvPr id="16" name="Text 13"/>
          <p:cNvSpPr/>
          <p:nvPr/>
        </p:nvSpPr>
        <p:spPr>
          <a:xfrm>
            <a:off x="864037" y="5393650"/>
            <a:ext cx="129023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Cars_24 is a leading online platform for buying, selling, and exchanging used vehicles in India. With a vast inventory of over 24 million listings spanning 5,000 cities, Cars_24 connects buyers and sellers seamlessly, facilitating over 100,000 vehicle transactions per month.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160"/>
            </a:avLst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64037" y="1695688"/>
            <a:ext cx="5171003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b="1" kern="0" spc="-11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STEPS FOR ANALYSIS:</a:t>
            </a:r>
            <a:endParaRPr lang="en-US" sz="3888" dirty="0"/>
          </a:p>
        </p:txBody>
      </p:sp>
      <p:sp>
        <p:nvSpPr>
          <p:cNvPr id="7" name="Text 4"/>
          <p:cNvSpPr/>
          <p:nvPr/>
        </p:nvSpPr>
        <p:spPr>
          <a:xfrm>
            <a:off x="1357670" y="2559606"/>
            <a:ext cx="12408694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888"/>
              </a:lnSpc>
              <a:buSzPct val="100000"/>
              <a:buChar char="•"/>
            </a:pPr>
            <a:r>
              <a:rPr lang="en-US" sz="243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Collection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1357670" y="3139678"/>
            <a:ext cx="12408694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888"/>
              </a:lnSpc>
              <a:buSzPct val="100000"/>
              <a:buChar char="•"/>
            </a:pPr>
            <a:r>
              <a:rPr lang="en-US" sz="243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357670" y="3719751"/>
            <a:ext cx="12408694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888"/>
              </a:lnSpc>
              <a:buSzPct val="100000"/>
              <a:buChar char="•"/>
            </a:pPr>
            <a:r>
              <a:rPr lang="en-US" sz="243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Exploration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1357670" y="4299823"/>
            <a:ext cx="12408694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888"/>
              </a:lnSpc>
              <a:buSzPct val="100000"/>
              <a:buChar char="•"/>
            </a:pPr>
            <a:r>
              <a:rPr lang="en-US" sz="243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Transformation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1357670" y="4879896"/>
            <a:ext cx="12408694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888"/>
              </a:lnSpc>
              <a:buSzPct val="100000"/>
              <a:buChar char="•"/>
            </a:pPr>
            <a:r>
              <a:rPr lang="en-US" sz="243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Loading</a:t>
            </a:r>
            <a:endParaRPr lang="en-US" sz="2430" dirty="0"/>
          </a:p>
        </p:txBody>
      </p:sp>
      <p:sp>
        <p:nvSpPr>
          <p:cNvPr id="12" name="Text 9"/>
          <p:cNvSpPr/>
          <p:nvPr/>
        </p:nvSpPr>
        <p:spPr>
          <a:xfrm>
            <a:off x="1357670" y="5459968"/>
            <a:ext cx="12408694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888"/>
              </a:lnSpc>
              <a:buSzPct val="100000"/>
              <a:buChar char="•"/>
            </a:pPr>
            <a:r>
              <a:rPr lang="en-US" sz="243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Visualization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1357670" y="6040041"/>
            <a:ext cx="12408694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888"/>
              </a:lnSpc>
              <a:buSzPct val="100000"/>
              <a:buChar char="•"/>
            </a:pPr>
            <a:r>
              <a:rPr lang="en-US" sz="243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Deployment</a:t>
            </a:r>
            <a:endParaRPr lang="en-US" sz="24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160"/>
            </a:avLst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64037" y="904042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b="1" kern="0" spc="-11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TOOLS:</a:t>
            </a:r>
            <a:endParaRPr lang="en-US" sz="3888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076450"/>
            <a:ext cx="3765113" cy="253007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64037" y="488418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864037" y="5516761"/>
            <a:ext cx="3765113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this tool, we have extracted the data from webpage using web scraping , selenium and converted the data into file.</a:t>
            </a:r>
            <a:endParaRPr lang="en-US" sz="1944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988" y="2076450"/>
            <a:ext cx="3511272" cy="175557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38988" y="4109680"/>
            <a:ext cx="3086100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Excel</a:t>
            </a:r>
            <a:endParaRPr lang="en-US" sz="2430" dirty="0"/>
          </a:p>
        </p:txBody>
      </p:sp>
      <p:sp>
        <p:nvSpPr>
          <p:cNvPr id="12" name="Text 7"/>
          <p:cNvSpPr/>
          <p:nvPr/>
        </p:nvSpPr>
        <p:spPr>
          <a:xfrm>
            <a:off x="5238988" y="5128022"/>
            <a:ext cx="4100036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this tool, we have extracted the file to excel where,we have created some charts , added multiple slicers to filter the data and ended withan dashboard.,</a:t>
            </a:r>
            <a:endParaRPr lang="en-US" sz="1944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8862" y="2076450"/>
            <a:ext cx="3832622" cy="239529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948862" y="474940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</a:t>
            </a:r>
            <a:endParaRPr lang="en-US" sz="2430" dirty="0"/>
          </a:p>
        </p:txBody>
      </p:sp>
      <p:sp>
        <p:nvSpPr>
          <p:cNvPr id="15" name="Text 9"/>
          <p:cNvSpPr/>
          <p:nvPr/>
        </p:nvSpPr>
        <p:spPr>
          <a:xfrm>
            <a:off x="9948862" y="5381982"/>
            <a:ext cx="383262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this tool, we have extracted the file to mysql and created some interesting quereis based on the Car(Brands,Model,etc.,)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160"/>
            </a:avLst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64037" y="2186107"/>
            <a:ext cx="6236613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b="1" kern="0" spc="-11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USING PYTHON:</a:t>
            </a:r>
            <a:endParaRPr lang="en-US" sz="3888" dirty="0"/>
          </a:p>
        </p:txBody>
      </p:sp>
      <p:sp>
        <p:nvSpPr>
          <p:cNvPr id="7" name="Text 4"/>
          <p:cNvSpPr/>
          <p:nvPr/>
        </p:nvSpPr>
        <p:spPr>
          <a:xfrm>
            <a:off x="864037" y="3080861"/>
            <a:ext cx="12902327" cy="2962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88"/>
              </a:lnSpc>
              <a:buNone/>
            </a:pPr>
            <a:r>
              <a:rPr lang="en-US" sz="2430" b="1" kern="0" spc="-3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this Tool we will be extracting the cars_24 data to python using Selenium and Web_scraping, where we will be scraping the data of two mtero_politan cities . i.e., Hyderabad and Delhi.</a:t>
            </a:r>
            <a:r>
              <a:rPr lang="en-US" sz="243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r>
              <a:rPr lang="en-US" sz="2430" b="1" kern="0" spc="-3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Where, In Hyderabad we extracted 618 records and in Delhi 849.</a:t>
            </a:r>
            <a:r>
              <a:rPr lang="en-US" sz="243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r>
              <a:rPr lang="en-US" sz="2430" b="1" kern="0" spc="-3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 we converted the whole data into suitable column with suitable rows &amp; we converted the data to CSV file through Pandas Module.,</a:t>
            </a:r>
            <a:endParaRPr lang="en-US" sz="24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1677"/>
            </a:avLst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79665" y="720328"/>
            <a:ext cx="4421862" cy="4792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73"/>
              </a:lnSpc>
              <a:buNone/>
            </a:pPr>
            <a:r>
              <a:rPr lang="en-US" sz="3019" b="1" kern="0" spc="-9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USING EXCEL:</a:t>
            </a:r>
            <a:endParaRPr lang="en-US" sz="3019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665" y="1415177"/>
            <a:ext cx="9105186" cy="31955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79665" y="4826318"/>
            <a:ext cx="10470952" cy="2682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9"/>
              </a:lnSpc>
              <a:buNone/>
            </a:pPr>
            <a:r>
              <a:rPr lang="en-US" sz="2430" b="1" kern="0" spc="-3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this Tool we will be extracting the cars_24(csv) file to Excel.</a:t>
            </a:r>
            <a:r>
              <a:rPr lang="en-US" sz="2430" b="1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r>
              <a:rPr lang="en-US" sz="2430" b="1" kern="0" spc="-3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where we created some charts using Pivot_table and above dashboard, tells more clear that Hyderabad(Kompally) city has more number of cars &amp; 2nd most in Avg Monthly EMI as well.</a:t>
            </a:r>
            <a:r>
              <a:rPr lang="en-US" sz="2430" b="1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r>
              <a:rPr lang="en-US" sz="2430" b="1" kern="0" spc="-3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Avg_monthly_EMI we got Delhi the most and No.of KM's Driven as well. Clear Insights and Data_driven decisions to be taken by filtering the Year, Owner_Type and Brand slicers as well.,</a:t>
            </a:r>
            <a:r>
              <a:rPr lang="en-US" sz="1887" b="1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188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1571"/>
            </a:avLst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411135" y="494705"/>
            <a:ext cx="4291846" cy="4488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5"/>
              </a:lnSpc>
              <a:buNone/>
            </a:pPr>
            <a:r>
              <a:rPr lang="en-US" sz="2828" b="1" kern="0" spc="-8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USING MYSQL:</a:t>
            </a:r>
            <a:endParaRPr lang="en-US" sz="2828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135" y="1145500"/>
            <a:ext cx="8528804" cy="35147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411135" y="4862155"/>
            <a:ext cx="10000172" cy="28727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28"/>
              </a:lnSpc>
              <a:buNone/>
            </a:pPr>
            <a:r>
              <a:rPr lang="en-US" sz="2430" b="1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this tool we will be importing the same csv_file into Mysql, where we have columns like Car_Model, Brand, Car_Name, Variant, KM's driven and so on.,
And In this we can find insights using some Aggregate functions like (sum, avg, count,etc.,), Advance functions like Sub_query, and some Window functions include rank,dense_rank, row_number, lag, lead,ntile, etc., 
These can be done easy for the data to drive through the insights and Analysis by Year_on_Year analysis , Highest and Lowest_car_price and so on</a:t>
            </a:r>
            <a:endParaRPr lang="en-US" sz="243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160"/>
            </a:avLst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64037" y="2926794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b="1" kern="0" spc="-11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CONCLUSION:</a:t>
            </a:r>
            <a:endParaRPr lang="en-US" sz="3888" dirty="0"/>
          </a:p>
        </p:txBody>
      </p:sp>
      <p:sp>
        <p:nvSpPr>
          <p:cNvPr id="7" name="Text 4"/>
          <p:cNvSpPr/>
          <p:nvPr/>
        </p:nvSpPr>
        <p:spPr>
          <a:xfrm>
            <a:off x="864037" y="3821549"/>
            <a:ext cx="12902327" cy="14812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88"/>
              </a:lnSpc>
              <a:buNone/>
            </a:pPr>
            <a:r>
              <a:rPr lang="en-US" sz="243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look forward to increase in the accuracy of cleaning and transforming the data  from web_sites and try to make more analysis to forecast the future trends and see the data very clearly., </a:t>
            </a:r>
            <a:endParaRPr lang="en-US" sz="2430" dirty="0"/>
          </a:p>
        </p:txBody>
      </p:sp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567</Words>
  <Application>Microsoft Office PowerPoint</Application>
  <PresentationFormat>Custom</PresentationFormat>
  <Paragraphs>44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Sanne Suhas</cp:lastModifiedBy>
  <cp:revision>2</cp:revision>
  <dcterms:created xsi:type="dcterms:W3CDTF">2024-07-28T18:24:45Z</dcterms:created>
  <dcterms:modified xsi:type="dcterms:W3CDTF">2024-07-28T18:27:53Z</dcterms:modified>
</cp:coreProperties>
</file>